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16.05.2022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Орджоникидзевский район,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Вильямса, 2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690406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2912534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:214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4 510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рядом с земельным участком расположены организации бытового обслуживания, магазины Семья, Пятерочка, центр досуга и творчества для детей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среднеэтажной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жилой застройки (Ж-2);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>
                <a:latin typeface="Tahoma" pitchFamily="34" charset="0"/>
                <a:cs typeface="Tahoma" pitchFamily="34" charset="0"/>
              </a:rPr>
              <a:t>для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строительства многоквартирного жилого дома (</a:t>
            </a:r>
            <a:r>
              <a:rPr lang="ru-RU" sz="1200" dirty="0" err="1" smtClean="0">
                <a:latin typeface="Tahoma" pitchFamily="34" charset="0"/>
                <a:cs typeface="Tahoma" pitchFamily="34" charset="0"/>
              </a:rPr>
              <a:t>среднеэтажная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 жилая застройка (2.5))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«Рынок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250 м, автобусы №№ 18, 22, 44, 49, 53, 73, 103, 237, 340, 405, маршрутка 3т;</a:t>
            </a: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8313" y="4751371"/>
            <a:ext cx="3721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Технические условия подключения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271421" y="5132557"/>
            <a:ext cx="44421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возможность подключения имеется, необходимо выполнить ряд мероприятий;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возможность подключения имеется, необходимо выполнить ряд мероприятий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Энергоснабжение – возможность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Газоснабжение – возможность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возможность подключения имеется.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63" y="1168842"/>
            <a:ext cx="5290209" cy="35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2406</TotalTime>
  <Words>165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Вильямса, 29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264</cp:revision>
  <dcterms:created xsi:type="dcterms:W3CDTF">2017-08-10T05:18:08Z</dcterms:created>
  <dcterms:modified xsi:type="dcterms:W3CDTF">2022-05-16T06:21:43Z</dcterms:modified>
</cp:coreProperties>
</file>