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-17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Орджоникидзевский район,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Вильямса, 2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84979" y="1025719"/>
            <a:ext cx="4953295" cy="4690406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itchFamily="34" charset="0"/>
                <a:cs typeface="Tahoma" pitchFamily="34" charset="0"/>
              </a:rPr>
              <a:t>59:01: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2912534</a:t>
            </a:r>
            <a:r>
              <a:rPr lang="ru-RU" sz="1200" dirty="0" smtClean="0">
                <a:latin typeface="Tahoma" pitchFamily="34" charset="0"/>
                <a:cs typeface="Tahoma" pitchFamily="34" charset="0"/>
              </a:rPr>
              <a:t>:214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4 510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кв.м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государственная собственность не разграничена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Окружение площадки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рядом с земельным участком расположены организации бытового обслуживания, магазины Семья, Пятерочка, центр досуга и творчества для детей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среднеэтажной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жилой застройки (Ж-2);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>
                <a:latin typeface="Tahoma" pitchFamily="34" charset="0"/>
                <a:cs typeface="Tahoma" pitchFamily="34" charset="0"/>
              </a:rPr>
              <a:t>для </a:t>
            </a:r>
            <a:r>
              <a:rPr lang="ru-RU" sz="1200" dirty="0" smtClean="0">
                <a:latin typeface="Tahoma" pitchFamily="34" charset="0"/>
                <a:cs typeface="Tahoma" pitchFamily="34" charset="0"/>
              </a:rPr>
              <a:t>строительства многоквартирного жилого дома (</a:t>
            </a:r>
            <a:r>
              <a:rPr lang="ru-RU" sz="1200" dirty="0" err="1" smtClean="0">
                <a:latin typeface="Tahoma" pitchFamily="34" charset="0"/>
                <a:cs typeface="Tahoma" pitchFamily="34" charset="0"/>
              </a:rPr>
              <a:t>среднеэтажная</a:t>
            </a:r>
            <a:r>
              <a:rPr lang="ru-RU" sz="1200" dirty="0" smtClean="0">
                <a:latin typeface="Tahoma" pitchFamily="34" charset="0"/>
                <a:cs typeface="Tahoma" pitchFamily="34" charset="0"/>
              </a:rPr>
              <a:t> жилая застройка (2.5))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Транспортная доступность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расстояние до остановки общественного транспорта «Рынок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Гайва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250 м, автобусы №№ 18, 22, 44, 49, 53, 73, 103, 237, 340, 405, маршрутка 3т;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18313" y="4751371"/>
            <a:ext cx="37212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Технические условия подключения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271421" y="5132557"/>
            <a:ext cx="444212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Водоснабжение – возможность подключения имеется, необходимо выполнить ряд мероприятий;</a:t>
            </a:r>
          </a:p>
          <a:p>
            <a:pPr>
              <a:buBlip>
                <a:blip r:embed="rId2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Водоотведение – возможность подключения имеется, необходимо выполнить ряд мероприятий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>
              <a:buBlip>
                <a:blip r:embed="rId2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Энергоснабжение – возможность подключения имеется;</a:t>
            </a:r>
          </a:p>
          <a:p>
            <a:pPr>
              <a:buBlip>
                <a:blip r:embed="rId2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Газоснабжение – возможность подключения имеется;</a:t>
            </a:r>
          </a:p>
          <a:p>
            <a:pPr>
              <a:buBlip>
                <a:blip r:embed="rId2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Теплоснабжение – возможность подключения имеется.</a:t>
            </a:r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963" y="1168842"/>
            <a:ext cx="5290209" cy="350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2406</TotalTime>
  <Words>165</Words>
  <Application>Microsoft Office PowerPoint</Application>
  <PresentationFormat>Произвольный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Орджоникидзевский район, ул. Вильямса, 29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Дровняшин Андрей Николаевич</cp:lastModifiedBy>
  <cp:revision>264</cp:revision>
  <dcterms:created xsi:type="dcterms:W3CDTF">2017-08-10T05:18:08Z</dcterms:created>
  <dcterms:modified xsi:type="dcterms:W3CDTF">2022-05-16T06:21:43Z</dcterms:modified>
</cp:coreProperties>
</file>