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Вильямса, 2в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69040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0000000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:90744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5 034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рядом с земельным участком расположены организации бытового обслуживания, магазины Семья, Пятерочка, центр досуга и творчества для детей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многоквартирного жилого дома (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среднеэтажная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жилая застройка (2.5))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«Рынок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Гайва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350 м, автобусы №№ 18, 22, 44, 49, 53, 73, 103, 237, 340, 405, маршрутка 3т;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8313" y="4751371"/>
            <a:ext cx="372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Технические условия подключения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1421" y="5132557"/>
            <a:ext cx="4442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" y="939847"/>
            <a:ext cx="5463171" cy="36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2393</TotalTime>
  <Words>165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Вильямса, 2в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262</cp:revision>
  <dcterms:created xsi:type="dcterms:W3CDTF">2017-08-10T05:18:08Z</dcterms:created>
  <dcterms:modified xsi:type="dcterms:W3CDTF">2022-05-16T06:20:52Z</dcterms:modified>
</cp:coreProperties>
</file>