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Индустриальный район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Промышленная, 54а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69040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59:01:4713914:46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4 502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участок расположен в районе складских помещений;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производственно-коммунальных объектов </a:t>
            </a:r>
            <a:r>
              <a:rPr lang="en-US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</a:t>
            </a: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вредности (ПК-4);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размещения складов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«Теплицы» 450 м, автобус № 104, трамвай № 2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1" y="1000891"/>
            <a:ext cx="5569557" cy="40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2361</TotalTime>
  <Words>77</Words>
  <Application>Microsoft Office PowerPoint</Application>
  <PresentationFormat>Произвольный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Промышленная, 54а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257</cp:revision>
  <dcterms:created xsi:type="dcterms:W3CDTF">2017-08-10T05:18:08Z</dcterms:created>
  <dcterms:modified xsi:type="dcterms:W3CDTF">2022-05-24T05:03:06Z</dcterms:modified>
</cp:coreProperties>
</file>