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20" d="100"/>
          <a:sy n="120" d="100"/>
        </p:scale>
        <p:origin x="-17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Индустриальный район,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ул.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Промышленная, 54а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084979" y="1025719"/>
            <a:ext cx="4953295" cy="4690406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59:01:4713914:46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4 502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кв.м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государственная собственность не разграничена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Окружение площадки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участок расположен в районе складских помещений;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обслуживания промышленности, торговли, складирования и мелкого производства (Ц-6);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для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размещения складов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Транспортная доступность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расстояние до остановки общественного транспорта «Теплицы» 450 м, автобус № 104, трамвай № 2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01" y="1000891"/>
            <a:ext cx="5569557" cy="402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2365</TotalTime>
  <Words>81</Words>
  <Application>Microsoft Office PowerPoint</Application>
  <PresentationFormat>Произвольный</PresentationFormat>
  <Paragraphs>8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Индустриальный район, ул. Промышленная, 54а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Дровняшин Андрей Николаевич</cp:lastModifiedBy>
  <cp:revision>258</cp:revision>
  <dcterms:created xsi:type="dcterms:W3CDTF">2017-08-10T05:18:08Z</dcterms:created>
  <dcterms:modified xsi:type="dcterms:W3CDTF">2022-05-30T04:29:22Z</dcterms:modified>
</cp:coreProperties>
</file>