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 район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Верхне-Камская, 74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2930" y="1008955"/>
            <a:ext cx="4953295" cy="392708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59:01:2510230:613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3 559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площадка расположена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частном секторе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индивидуальной жилой застройки городского типа (Ж-4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блокированной жилой застройки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«Микрорайон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500 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автобусы №№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49, 73, 73к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1522" y="4936037"/>
            <a:ext cx="372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Технические условия подключения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5457" y="5305369"/>
            <a:ext cx="4442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подключения имеется, необходимо выполнить ряд мероприятий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53" y="957217"/>
            <a:ext cx="5446646" cy="38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2365</TotalTime>
  <Words>125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Верхне-Камская, 74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259</cp:revision>
  <dcterms:created xsi:type="dcterms:W3CDTF">2017-08-10T05:18:08Z</dcterms:created>
  <dcterms:modified xsi:type="dcterms:W3CDTF">2022-06-03T11:52:47Z</dcterms:modified>
</cp:coreProperties>
</file>