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Орджоникидзевский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Верхне-Камская, 74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92930" y="1008955"/>
            <a:ext cx="4953295" cy="3927082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59:01:2510230:613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3 559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площадка расположена в частном секторе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индивидуальной жилой застройки городского типа (Ж-4);</a:t>
            </a: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для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строительства блокированной жилой застройки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расстояние до остановки общественного транспорта «Микрорайон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Одино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500 м, автобусы №№ 49, 73, 73к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81522" y="4936037"/>
            <a:ext cx="3721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Технические условия подключения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05457" y="5305369"/>
            <a:ext cx="44421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возможность подключения имеется, необходимо выполнить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возможность подключения имеется, необходимо выполнить ряд мероприятий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Газоснабжение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Теплоснабжение – возможность подключения имеется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0" y="888767"/>
            <a:ext cx="5491701" cy="404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2368</TotalTime>
  <Words>125</Words>
  <Application>Microsoft Office PowerPoint</Application>
  <PresentationFormat>Произвольный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Орджоникидзевский район, ул. Верхне-Камская, 74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260</cp:revision>
  <dcterms:created xsi:type="dcterms:W3CDTF">2017-08-10T05:18:08Z</dcterms:created>
  <dcterms:modified xsi:type="dcterms:W3CDTF">2022-06-06T04:12:43Z</dcterms:modified>
</cp:coreProperties>
</file>