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17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Орджоникидзевский район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Репина-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Луговского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13050" y="1216550"/>
            <a:ext cx="4953295" cy="4245997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</a:t>
            </a: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номера участков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59:01:2910162:13, 59:01:2910162:13</a:t>
            </a:r>
            <a:endParaRPr lang="ru-RU" sz="12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1 979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., 1 394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государственная собственность не разграничена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микрорайоне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Гайва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Орджоникидзевского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пешей доступности с земельным участком расположены объекты социальной инфраструктуры, коммерческие объекты, организации бытового обслуживания;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обслуживания и деловой активности местного значения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(Ц-2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строительства физкультурно-оздоровительного комплекса;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расстояние до остановки общественного транспорта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«9-й Микрорайон»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200м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автобусы №№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22, 44, 53, 73, 73к, маршрутка 3т;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56128" y="4592044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119926" y="4936037"/>
            <a:ext cx="46276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</a:t>
            </a: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возможность подключения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имеется, необходимо выполнить ряд мероприятий;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</a:t>
            </a: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возможность подключения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имеется, необходимо выполнить ряд мероприятий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>
              <a:buBlip>
                <a:blip r:embed="rId2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Газоснабжение – наличие технической возможности подключения имеется;</a:t>
            </a:r>
          </a:p>
          <a:p>
            <a:pPr>
              <a:buBlip>
                <a:blip r:embed="rId2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Теплоснабжение – наличие технической возможности подключения имеется;</a:t>
            </a:r>
          </a:p>
          <a:p>
            <a:pPr>
              <a:buBlip>
                <a:blip r:embed="rId2"/>
              </a:buBlip>
            </a:pP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471" y="1049571"/>
            <a:ext cx="5528579" cy="340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2331</TotalTime>
  <Words>157</Words>
  <Application>Microsoft Office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 Репина-Луговского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Дровняшин Андрей Николаевич</cp:lastModifiedBy>
  <cp:revision>254</cp:revision>
  <dcterms:created xsi:type="dcterms:W3CDTF">2017-08-10T05:18:08Z</dcterms:created>
  <dcterms:modified xsi:type="dcterms:W3CDTF">2022-06-09T06:22:37Z</dcterms:modified>
</cp:coreProperties>
</file>