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21.07.2022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Буксирная, 6 </a:t>
            </a:r>
            <a:r>
              <a:rPr lang="ru-RU" sz="2000" b="1" dirty="0" smtClean="0">
                <a:latin typeface="Calibri" pitchFamily="34" charset="0"/>
                <a:ea typeface="Tahoma" panose="020B0604030504040204" pitchFamily="34" charset="0"/>
                <a:cs typeface="Calibri" pitchFamily="34" charset="0"/>
              </a:rPr>
              <a:t>б</a:t>
            </a:r>
            <a:endParaRPr lang="ru-RU" sz="2000" b="1" dirty="0">
              <a:latin typeface="Calibri" pitchFamily="34" charset="0"/>
              <a:ea typeface="Tahoma" panose="020B0604030504040204" pitchFamily="34" charset="0"/>
              <a:cs typeface="Calibri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38705" y="1144988"/>
            <a:ext cx="4953295" cy="3498573"/>
          </a:xfrm>
        </p:spPr>
        <p:txBody>
          <a:bodyPr>
            <a:noAutofit/>
          </a:bodyPr>
          <a:lstStyle/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59:01:1717063:48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000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кв.м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государственная собственность не разграничена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Нижняя Курья в Кировском районе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-6);</a:t>
            </a:r>
          </a:p>
          <a:p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itchFamily="34" charset="0"/>
                <a:cs typeface="Tahoma" pitchFamily="34" charset="0"/>
              </a:rPr>
              <a:t>для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строительства склада;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ранспортная доступность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расстояние до остановки общественного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транспорта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Красавинский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мост» – 900 м, автобусы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№№ 12, 64, 80</a:t>
            </a: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71422" y="4936037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9926" y="5213162"/>
            <a:ext cx="46276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Водоснабжение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Водоотведение – </a:t>
            </a: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подключения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имеется, необходимо провести ряд мероприятий;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Энергоснабжение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Газоснабжение – возможность подключения имеется;</a:t>
            </a:r>
          </a:p>
          <a:p>
            <a:pPr>
              <a:buBlip>
                <a:blip r:embed="rId2"/>
              </a:buBlip>
            </a:pPr>
            <a:r>
              <a:rPr lang="ru-RU" sz="12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 – возможность подключения имеется.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1508" y="4843830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563" y="866691"/>
            <a:ext cx="5683929" cy="389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2399</TotalTime>
  <Words>131</Words>
  <Application>Microsoft Office PowerPoint</Application>
  <PresentationFormat>Произвольный</PresentationFormat>
  <Paragraphs>14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Буксирная, 6 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Дровняшин Андрей Николаевич</cp:lastModifiedBy>
  <cp:revision>263</cp:revision>
  <dcterms:created xsi:type="dcterms:W3CDTF">2017-08-10T05:18:08Z</dcterms:created>
  <dcterms:modified xsi:type="dcterms:W3CDTF">2022-07-21T06:36:19Z</dcterms:modified>
</cp:coreProperties>
</file>