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Лянгасова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133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38705" y="1447139"/>
            <a:ext cx="4953295" cy="3371352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0000000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: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82153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20 031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оптовой торговли, открытых рынков (Ц-5);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магазины, торговые комплексы;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«Академика Веденеева» – 700м, автобусы №№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24, 44, 48, 58, 77;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8" y="1332721"/>
            <a:ext cx="5661328" cy="28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2370</TotalTime>
  <Words>79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Лянгасова,  133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260</cp:revision>
  <dcterms:created xsi:type="dcterms:W3CDTF">2017-08-10T05:18:08Z</dcterms:created>
  <dcterms:modified xsi:type="dcterms:W3CDTF">2022-07-21T06:37:48Z</dcterms:modified>
</cp:coreProperties>
</file>