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1666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Индустриальный район,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ш.Космонавтов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195 /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ул.Дениса</a:t>
            </a:r>
            <a:r>
              <a:rPr lang="ru-RU" sz="20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Давыдова,8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19"/>
            <a:ext cx="4953295" cy="536713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Кадастровый номер земельного участка 59:01:4410877:15,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Площадь земельных участков – 5800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Балатово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Индустриального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жилые дома, школа;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спортивных и спортивно-зрелищных сооружений (ЦС-3);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Виды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спорт (5.1), обеспечение спортивно-зрелищных мероприятий (5.1.1);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жилом районе;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направлении «Центр» можно доехать автобусами №№ 3,10,55,104, 108, 120, трамваями №№11,12.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Мероприятия, необходимые для реализации проекта: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Внесение изменений в проект планировки территории.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 l="19149" t="23229" r="4873" b="5272"/>
          <a:stretch>
            <a:fillRect/>
          </a:stretch>
        </p:blipFill>
        <p:spPr bwMode="auto">
          <a:xfrm>
            <a:off x="1304014" y="1789043"/>
            <a:ext cx="5804452" cy="337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3411110" y="4118776"/>
            <a:ext cx="262393" cy="524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347499" y="4110824"/>
            <a:ext cx="318052" cy="532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3347499" y="3514477"/>
            <a:ext cx="1081378" cy="6122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4444779" y="3522428"/>
            <a:ext cx="310101" cy="5327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673503" y="4055165"/>
            <a:ext cx="1073426" cy="5804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2407</TotalTime>
  <Words>105</Words>
  <Application>Microsoft Office PowerPoint</Application>
  <PresentationFormat>Произвольный</PresentationFormat>
  <Paragraphs>12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Индустриальный район, ш.Космонавтов, 195 / ул.Дениса Давыдова,8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ivanova-tn</cp:lastModifiedBy>
  <cp:revision>273</cp:revision>
  <dcterms:created xsi:type="dcterms:W3CDTF">2017-08-10T05:18:08Z</dcterms:created>
  <dcterms:modified xsi:type="dcterms:W3CDTF">2022-10-12T08:19:49Z</dcterms:modified>
</cp:coreProperties>
</file>