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90" d="100"/>
          <a:sy n="90" d="100"/>
        </p:scale>
        <p:origin x="-49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Бригадирская, з/у 11а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3713" y="132584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59:01:4411472:1389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1814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в районе со складскими объектами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(ПК-5);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размещения складов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«Спортклуб Кама» 1 км, автобусы №№ 51, 56, 74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7559" y="3929364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сетям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2006" y="4563170"/>
            <a:ext cx="50699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7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0,1 Гкал/час возможность подключения имеется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489" t="9524" r="9094" b="14469"/>
          <a:stretch>
            <a:fillRect/>
          </a:stretch>
        </p:blipFill>
        <p:spPr bwMode="auto">
          <a:xfrm>
            <a:off x="1435395" y="1122953"/>
            <a:ext cx="55395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2376</TotalTime>
  <Words>133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Бригадирская, з/у 11а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261</cp:revision>
  <dcterms:created xsi:type="dcterms:W3CDTF">2017-08-10T05:18:08Z</dcterms:created>
  <dcterms:modified xsi:type="dcterms:W3CDTF">2023-01-18T10:11:21Z</dcterms:modified>
</cp:coreProperties>
</file>