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69" autoAdjust="0"/>
    <p:restoredTop sz="94660"/>
  </p:normalViewPr>
  <p:slideViewPr>
    <p:cSldViewPr snapToGrid="0">
      <p:cViewPr>
        <p:scale>
          <a:sx n="100" d="100"/>
          <a:sy n="100" d="100"/>
        </p:scale>
        <p:origin x="-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шоссе Космонавтов, 399в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751604" y="187519"/>
            <a:ext cx="4953295" cy="46904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59:01:4613916:88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9139,66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Окружение площадки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площадка расположена на расстоянии 1 км от Западного обхода, магазинов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Касторама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МЕТРО Кэш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энд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Керри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  <a:endParaRPr lang="en-US" sz="13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производственно-коммунальных объектов </a:t>
            </a:r>
            <a:r>
              <a:rPr lang="en-US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IV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класса вредности (ПК-4);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строительства административного здания с магазином, гаражом и складским помещением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автобусы №№ 106, 108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92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58322" y="4054519"/>
            <a:ext cx="3523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Возможность подключения к сетям </a:t>
            </a: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инженерной инфраструктуры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9900" y="4709458"/>
            <a:ext cx="52101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Водоснабжение – возможность подключения 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возможность подключения имеется, необходимо выполнить ряд мероприятий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возможность подключения по индивидуальному проекту имеется;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180 </a:t>
            </a:r>
            <a:r>
              <a:rPr lang="ru-RU" sz="13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куб.м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./час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альтернативный источник подключения </a:t>
            </a:r>
            <a:endParaRPr lang="ru-RU" sz="13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 l="34591" t="9524" r="14345" b="20513"/>
          <a:stretch>
            <a:fillRect/>
          </a:stretch>
        </p:blipFill>
        <p:spPr bwMode="auto">
          <a:xfrm>
            <a:off x="1457325" y="1047750"/>
            <a:ext cx="52292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2391</TotalTime>
  <Words>139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шоссе Космонавтов, 399в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uferova-ev</cp:lastModifiedBy>
  <cp:revision>265</cp:revision>
  <dcterms:created xsi:type="dcterms:W3CDTF">2017-08-10T05:18:08Z</dcterms:created>
  <dcterms:modified xsi:type="dcterms:W3CDTF">2023-01-18T09:57:51Z</dcterms:modified>
</cp:coreProperties>
</file>