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69" autoAdjust="0"/>
    <p:restoredTop sz="94660"/>
  </p:normalViewPr>
  <p:slideViewPr>
    <p:cSldViewPr snapToGrid="0">
      <p:cViewPr>
        <p:scale>
          <a:sx n="100" d="100"/>
          <a:sy n="100" d="100"/>
        </p:scale>
        <p:origin x="-7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 1-я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Кокорятская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з/у 6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999254" y="549469"/>
            <a:ext cx="4953295" cy="46904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59:01:4716001:31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1243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кв.м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ru-RU" sz="13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Окружение площадки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площадка расположена между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ул.Космонавта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Леонова и Западным обходом в микрорайоне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Кокорята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  <a:endParaRPr lang="en-US" sz="13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обслуживания промышленности, торговли, складирования и мелкого производства (Ц-6);</a:t>
            </a:r>
          </a:p>
          <a:p>
            <a:pPr>
              <a:spcBef>
                <a:spcPts val="0"/>
              </a:spcBef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для размещения складских помещений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автобусы № 104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92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77372" y="4283119"/>
            <a:ext cx="4143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Возможность подключения к сетям </a:t>
            </a: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инженерной инфраструктуры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1" y="5099228"/>
            <a:ext cx="504824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Водоснабжение –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альтернативные источники водоснабжения и водоотведения;</a:t>
            </a:r>
            <a:endParaRPr lang="ru-RU" sz="13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Энергоснабжение – возможность подключения 269 кВт имеется;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– </a:t>
            </a:r>
            <a:r>
              <a:rPr lang="en-US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5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куб.м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./час возможность подключения имеется, расстояние до точки подключения 10 </a:t>
            </a:r>
            <a:r>
              <a:rPr lang="ru-RU" sz="13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п.м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альтернативный источник подключения </a:t>
            </a:r>
            <a:endParaRPr lang="ru-RU" sz="13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 l="33253" t="13370" r="16095" b="21429"/>
          <a:stretch>
            <a:fillRect/>
          </a:stretch>
        </p:blipFill>
        <p:spPr bwMode="auto">
          <a:xfrm>
            <a:off x="1390651" y="1419225"/>
            <a:ext cx="5534024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2410</TotalTime>
  <Words>118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 1-я Кокорятская, з/у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uferova-ev</cp:lastModifiedBy>
  <cp:revision>269</cp:revision>
  <dcterms:created xsi:type="dcterms:W3CDTF">2017-08-10T05:18:08Z</dcterms:created>
  <dcterms:modified xsi:type="dcterms:W3CDTF">2023-01-19T04:29:24Z</dcterms:modified>
</cp:coreProperties>
</file>