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69" autoAdjust="0"/>
    <p:restoredTop sz="94660"/>
  </p:normalViewPr>
  <p:slideViewPr>
    <p:cSldViewPr snapToGrid="0">
      <p:cViewPr>
        <p:scale>
          <a:sx n="100" d="100"/>
          <a:sy n="100" d="100"/>
        </p:scale>
        <p:origin x="-7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ул. Воронежская, з/у 58д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53251" y="190500"/>
            <a:ext cx="4991100" cy="44368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3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</a:t>
            </a: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квартала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en-US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59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:01:1717124:289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4828 кв.м.</a:t>
            </a:r>
            <a:endParaRPr lang="ru-RU" sz="13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государственная собственность не разграничена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Площадка расположена в промышленной зоне</a:t>
            </a:r>
            <a:r>
              <a:rPr lang="en-US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Окружение площадки – производственные объекты, с левой стороны дачный массив.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производственно-коммунальных объектов </a:t>
            </a:r>
            <a:r>
              <a:rPr lang="en-US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II</a:t>
            </a: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класса вредности (ПК-2);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разрешенного использования – для размещения склада;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3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«Микрорайон Новый Крым» автобусы №№ 20, маршрутка 7т.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2300" y="4537628"/>
            <a:ext cx="52197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2"/>
              </a:buBlip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Водоснабжение –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альтернативный источник,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необходимо выполнить ряд мероприятий;</a:t>
            </a:r>
          </a:p>
          <a:p>
            <a:pPr lvl="0">
              <a:buBlip>
                <a:blip r:embed="rId2"/>
              </a:buBlip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Водоотведение –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необходимо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выполнить ряд мероприятий;</a:t>
            </a:r>
          </a:p>
          <a:p>
            <a:pPr lvl="0">
              <a:buBlip>
                <a:blip r:embed="rId2"/>
              </a:buBlip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Энергоснабжение –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1043 кВт возможность 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подключения имеется;</a:t>
            </a:r>
          </a:p>
          <a:p>
            <a:pPr lvl="0">
              <a:buBlip>
                <a:blip r:embed="rId2"/>
              </a:buBlip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Газоснабжение – </a:t>
            </a:r>
            <a:r>
              <a:rPr lang="ru-RU" sz="1300" dirty="0" smtClean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18 </a:t>
            </a:r>
            <a:r>
              <a:rPr lang="ru-RU" sz="1300" dirty="0" err="1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куб.м</a:t>
            </a: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./час возможность подключения имеется;</a:t>
            </a:r>
          </a:p>
          <a:p>
            <a:pPr lvl="0">
              <a:buBlip>
                <a:blip r:embed="rId2"/>
              </a:buBlip>
            </a:pPr>
            <a:r>
              <a:rPr lang="ru-RU" sz="1300" dirty="0">
                <a:solidFill>
                  <a:prstClr val="black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Теплоснабжение – 0,1 Гкал/час возможность подключения имеется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1931" y="3762126"/>
            <a:ext cx="4593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Возможность подключения к сетям инженерной инфраструктуры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29650" t="14835" r="19080" b="13553"/>
          <a:stretch>
            <a:fillRect/>
          </a:stretch>
        </p:blipFill>
        <p:spPr bwMode="auto">
          <a:xfrm>
            <a:off x="1457325" y="1185862"/>
            <a:ext cx="53340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2709</TotalTime>
  <Words>129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 Воронежская, з/у 58д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uferova-ev</cp:lastModifiedBy>
  <cp:revision>328</cp:revision>
  <dcterms:created xsi:type="dcterms:W3CDTF">2017-08-10T05:18:08Z</dcterms:created>
  <dcterms:modified xsi:type="dcterms:W3CDTF">2023-01-19T04:28:56Z</dcterms:modified>
</cp:coreProperties>
</file>