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69" autoAdjust="0"/>
    <p:restoredTop sz="94660"/>
  </p:normalViewPr>
  <p:slideViewPr>
    <p:cSldViewPr snapToGrid="0">
      <p:cViewPr>
        <p:scale>
          <a:sx n="100" d="100"/>
          <a:sy n="100" d="100"/>
        </p:scale>
        <p:origin x="-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Дзержинский район, ул.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Красноборская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179б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85080" y="704850"/>
            <a:ext cx="4844995" cy="37147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</a:t>
            </a: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номер </a:t>
            </a: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en-US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59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:01:1713485:24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8258 кв.м.</a:t>
            </a:r>
            <a:endParaRPr lang="ru-RU" sz="13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государственная собственность не разграничена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  <a:endParaRPr lang="ru-RU" sz="13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Площадка расположена в микрорайоне Акулова</a:t>
            </a:r>
            <a:r>
              <a:rPr lang="en-US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Окружение площадки – частный сектор,  дачный массив, городские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леса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  <a:endParaRPr lang="ru-RU" sz="13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производственно-коммунальных объектов </a:t>
            </a:r>
            <a:r>
              <a:rPr lang="en-US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класса вредности (ПК-5);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разрешенного использования – для размещения склада;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Ост. «Улица </a:t>
            </a:r>
            <a:r>
              <a:rPr lang="ru-RU" sz="13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Красноборская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» автобусы № 20, маршрутка 7т.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05152" y="4470953"/>
            <a:ext cx="50868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2"/>
              </a:buBlip>
            </a:pPr>
            <a:r>
              <a:rPr lang="ru-RU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Водоснабжение –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альтернативный источник,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необходимо выполнить ряд мероприятий;</a:t>
            </a:r>
          </a:p>
          <a:p>
            <a:pPr lvl="0">
              <a:buBlip>
                <a:blip r:embed="rId2"/>
              </a:buBlip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Водоотведение –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необходимо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выполнить ряд мероприятий;</a:t>
            </a:r>
          </a:p>
          <a:p>
            <a:pPr lvl="0">
              <a:buBlip>
                <a:blip r:embed="rId2"/>
              </a:buBlip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Энергоснабжение –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1784 кВт возможность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подключения имеется;</a:t>
            </a:r>
          </a:p>
          <a:p>
            <a:pPr lvl="0">
              <a:buBlip>
                <a:blip r:embed="rId2"/>
              </a:buBlip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Газоснабжение –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30 </a:t>
            </a:r>
            <a:r>
              <a:rPr lang="ru-RU" sz="1300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куб.м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./час возможность подключения имеется;</a:t>
            </a:r>
          </a:p>
          <a:p>
            <a:pPr lvl="0">
              <a:buBlip>
                <a:blip r:embed="rId2"/>
              </a:buBlip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Теплоснабжение –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альтернативные источники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8631" y="3828801"/>
            <a:ext cx="4593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Возможность подключения к сетям инженерной инфраструктуры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 l="36239" t="16667" r="10844" b="20696"/>
          <a:stretch>
            <a:fillRect/>
          </a:stretch>
        </p:blipFill>
        <p:spPr bwMode="auto">
          <a:xfrm>
            <a:off x="1381125" y="1470494"/>
            <a:ext cx="5695950" cy="352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2729</TotalTime>
  <Words>126</Words>
  <Application>Microsoft Office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Дзержинский район, ул. Красноборская, 179б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uferova-ev</cp:lastModifiedBy>
  <cp:revision>331</cp:revision>
  <dcterms:created xsi:type="dcterms:W3CDTF">2017-08-10T05:18:08Z</dcterms:created>
  <dcterms:modified xsi:type="dcterms:W3CDTF">2023-01-18T10:05:27Z</dcterms:modified>
</cp:coreProperties>
</file>