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69" autoAdjust="0"/>
    <p:restoredTop sz="94660"/>
  </p:normalViewPr>
  <p:slideViewPr>
    <p:cSldViewPr snapToGrid="0">
      <p:cViewPr>
        <p:scale>
          <a:sx n="100" d="100"/>
          <a:sy n="100" d="100"/>
        </p:scale>
        <p:origin x="-4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 Промышленная, з/у 98е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38705" y="692050"/>
            <a:ext cx="4953295" cy="38079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59:01:4716054:1038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33 911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I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класса вредности (ПК-1);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автомобильные мойки;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остановка общественного транспорта «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Осенцы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» - 6 км, трамвай № 2.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526" y="3882970"/>
            <a:ext cx="4349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возможность подключения к сетям инженерной инфраструктуры 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7104" y="4632548"/>
            <a:ext cx="48748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возможность подключения 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Водоотведение – возможность подключения имеется, необходимо провести ряд мероприятий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121м.куб./час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 по индивидуальному проекту;</a:t>
            </a:r>
            <a:endParaRPr lang="en-US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возможность подключения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отсутствует.</a:t>
            </a:r>
            <a:endParaRPr lang="ru-RU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29236" t="9105" r="4350" b="19539"/>
          <a:stretch>
            <a:fillRect/>
          </a:stretch>
        </p:blipFill>
        <p:spPr bwMode="auto">
          <a:xfrm>
            <a:off x="1381125" y="1121725"/>
            <a:ext cx="5905500" cy="401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2931</TotalTime>
  <Words>118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 Промышленная, з/у 98е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uferova-ev</cp:lastModifiedBy>
  <cp:revision>293</cp:revision>
  <dcterms:created xsi:type="dcterms:W3CDTF">2017-08-10T05:18:08Z</dcterms:created>
  <dcterms:modified xsi:type="dcterms:W3CDTF">2023-01-18T09:50:36Z</dcterms:modified>
</cp:coreProperties>
</file>