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0413" cy="6859588"/>
  <p:notesSz cx="6858000" cy="9144000"/>
  <p:defaultTextStyle>
    <a:defPPr>
      <a:defRPr lang="ru-RU"/>
    </a:defPPr>
    <a:lvl1pPr marL="0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7281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14562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71843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29124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86405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43686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00968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58249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46" y="-90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EB318-CA49-4265-8F16-3158A512C8B3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175A2-6AED-47C1-93C5-59884E9C2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431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175A2-6AED-47C1-93C5-59884E9C21F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76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030" y="-4763"/>
            <a:ext cx="5014259" cy="686435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022" y="1380389"/>
            <a:ext cx="8573507" cy="2616805"/>
          </a:xfrm>
        </p:spPr>
        <p:txBody>
          <a:bodyPr anchor="b">
            <a:normAutofit/>
          </a:bodyPr>
          <a:lstStyle>
            <a:lvl1pPr algn="r">
              <a:defRPr sz="73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789" y="3997193"/>
            <a:ext cx="6986736" cy="1388856"/>
          </a:xfrm>
        </p:spPr>
        <p:txBody>
          <a:bodyPr anchor="t">
            <a:normAutofit/>
          </a:bodyPr>
          <a:lstStyle>
            <a:lvl1pPr marL="0" indent="0" algn="r">
              <a:buNone/>
              <a:defRPr sz="2600">
                <a:solidFill>
                  <a:schemeClr val="tx1"/>
                </a:solidFill>
              </a:defRPr>
            </a:lvl1pPr>
            <a:lvl2pPr marL="55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4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1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2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86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3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0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58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720" y="5884639"/>
            <a:ext cx="4323481" cy="365210"/>
          </a:xfr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8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4733961"/>
            <a:ext cx="10017407" cy="566870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703" y="932328"/>
            <a:ext cx="8224873" cy="316570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5300830"/>
            <a:ext cx="10017407" cy="493826"/>
          </a:xfrm>
        </p:spPr>
        <p:txBody>
          <a:bodyPr>
            <a:normAutofit/>
          </a:bodyPr>
          <a:lstStyle>
            <a:lvl1pPr marL="0" indent="0" algn="ctr">
              <a:buNone/>
              <a:defRPr sz="17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0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2" y="685959"/>
            <a:ext cx="10017407" cy="3048706"/>
          </a:xfrm>
        </p:spPr>
        <p:txBody>
          <a:bodyPr anchor="ctr">
            <a:normAutofit/>
          </a:bodyPr>
          <a:lstStyle>
            <a:lvl1pPr algn="ct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05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495" y="3429793"/>
            <a:ext cx="8531704" cy="381088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00"/>
            </a:lvl1pPr>
            <a:lvl2pPr marL="557281" indent="0">
              <a:buFontTx/>
              <a:buNone/>
              <a:defRPr/>
            </a:lvl2pPr>
            <a:lvl3pPr marL="1114562" indent="0">
              <a:buFontTx/>
              <a:buNone/>
              <a:defRPr/>
            </a:lvl3pPr>
            <a:lvl4pPr marL="1671843" indent="0">
              <a:buFontTx/>
              <a:buNone/>
              <a:defRPr/>
            </a:lvl4pPr>
            <a:lvl5pPr marL="222912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344406"/>
            <a:ext cx="10017407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56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3309347"/>
            <a:ext cx="10017405" cy="1469140"/>
          </a:xfrm>
        </p:spPr>
        <p:txBody>
          <a:bodyPr anchor="b">
            <a:normAutofit/>
          </a:bodyPr>
          <a:lstStyle>
            <a:lvl1pPr algn="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8487"/>
            <a:ext cx="10017407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56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2" y="3887100"/>
            <a:ext cx="10017407" cy="889206"/>
          </a:xfrm>
        </p:spPr>
        <p:txBody>
          <a:bodyPr vert="horz" lIns="111456" tIns="55728" rIns="111456" bIns="55728" rtlCol="0" anchor="b">
            <a:normAutofit/>
          </a:bodyPr>
          <a:lstStyle>
            <a:lvl1pPr algn="r">
              <a:buNone/>
              <a:defRPr lang="en-US" sz="29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6306"/>
            <a:ext cx="10017407" cy="1016235"/>
          </a:xfrm>
        </p:spPr>
        <p:txBody>
          <a:bodyPr anchor="t">
            <a:normAutofit/>
          </a:bodyPr>
          <a:lstStyle>
            <a:lvl1pPr marL="0" indent="0" algn="r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685960"/>
            <a:ext cx="10017408" cy="2727957"/>
          </a:xfrm>
        </p:spPr>
        <p:txBody>
          <a:bodyPr vert="horz" lIns="111456" tIns="55728" rIns="111456" bIns="55728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1" y="3506012"/>
            <a:ext cx="10017409" cy="838394"/>
          </a:xfrm>
        </p:spPr>
        <p:txBody>
          <a:bodyPr vert="horz" lIns="111456" tIns="55728" rIns="111456" bIns="55728" rtlCol="0" anchor="b">
            <a:normAutofit/>
          </a:bodyPr>
          <a:lstStyle>
            <a:lvl1pPr>
              <a:buNone/>
              <a:defRPr lang="en-US" sz="3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40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30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1391" y="685959"/>
            <a:ext cx="1770139" cy="510658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120" y="685959"/>
            <a:ext cx="8018699" cy="510658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9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0433" y="5868492"/>
            <a:ext cx="551095" cy="365210"/>
          </a:xfrm>
        </p:spPr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8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945" y="2667616"/>
            <a:ext cx="8929584" cy="2110871"/>
          </a:xfrm>
        </p:spPr>
        <p:txBody>
          <a:bodyPr anchor="b"/>
          <a:lstStyle>
            <a:lvl1pPr algn="r">
              <a:defRPr sz="4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944" y="4778487"/>
            <a:ext cx="8929586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0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122" y="2667619"/>
            <a:ext cx="4894417" cy="312492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107" y="2667618"/>
            <a:ext cx="4894419" cy="312492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39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949" y="2659150"/>
            <a:ext cx="4606588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118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9593" y="2667618"/>
            <a:ext cx="4621936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107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1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1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1600570"/>
            <a:ext cx="3548659" cy="1371918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1349" y="685960"/>
            <a:ext cx="6240178" cy="5106583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2972488"/>
            <a:ext cx="3548659" cy="182922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6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532" y="1753005"/>
            <a:ext cx="5425452" cy="1371918"/>
          </a:xfrm>
        </p:spPr>
        <p:txBody>
          <a:bodyPr anchor="b">
            <a:normAutofit/>
          </a:bodyPr>
          <a:lstStyle>
            <a:lvl1pPr algn="ctr">
              <a:defRPr sz="3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3693" y="914612"/>
            <a:ext cx="3280548" cy="4573059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532" y="3124923"/>
            <a:ext cx="5425452" cy="1829223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92" y="2"/>
            <a:ext cx="2436496" cy="6859589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  <a:prstGeom prst="rect">
            <a:avLst/>
          </a:prstGeom>
          <a:effectLst/>
        </p:spPr>
        <p:txBody>
          <a:bodyPr vert="horz" lIns="111456" tIns="55728" rIns="111456" bIns="5572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19" y="2667619"/>
            <a:ext cx="10017409" cy="3124924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1390" y="5884639"/>
            <a:ext cx="1142851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947" y="5884639"/>
            <a:ext cx="708325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l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0433" y="5884639"/>
            <a:ext cx="55109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4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557281" rtl="0" eaLnBrk="1" latinLnBrk="0" hangingPunct="1">
        <a:spcBef>
          <a:spcPct val="0"/>
        </a:spcBef>
        <a:buNone/>
        <a:defRPr sz="49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8301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05582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462863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80824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438105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065046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622327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179608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736889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81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562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1843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9124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6405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686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00968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58249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606" y="0"/>
            <a:ext cx="10914230" cy="78329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Кировский район, ул. Кировоградская, 178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63195" y="860389"/>
            <a:ext cx="4952650" cy="3537704"/>
          </a:xfrm>
        </p:spPr>
        <p:txBody>
          <a:bodyPr>
            <a:noAutofit/>
          </a:bodyPr>
          <a:lstStyle/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номер участка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59:01:1713267:5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земельного участка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23613.90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кв.м.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–Муниципальная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Площадка для размещения комплекса отдельно стоящих зданий (СОЛ "Фортуна")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Находится в центре города в плотной сетке улиц - примыкает к улично-дорожной сети. В радиусе 500 метров находятся 6 остановочных пунктов с 15 маршрутами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автобусов;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0" indent="0">
              <a:spcBef>
                <a:spcPts val="244"/>
              </a:spcBef>
              <a:spcAft>
                <a:spcPts val="244"/>
              </a:spcAft>
              <a:buNone/>
            </a:pPr>
            <a:endParaRPr lang="ru-RU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128" y="4937184"/>
            <a:ext cx="4475581" cy="1560538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63"/>
              </a:lnSpc>
              <a:spcBef>
                <a:spcPts val="0"/>
              </a:spcBef>
              <a:spcAft>
                <a:spcPts val="0"/>
              </a:spcAft>
              <a:buClr>
                <a:srgbClr val="BC1C1C">
                  <a:lumMod val="75000"/>
                </a:srgbClr>
              </a:buClr>
              <a:buNone/>
            </a:pPr>
            <a:endParaRPr lang="ru-RU" sz="15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3839" y="4321982"/>
            <a:ext cx="4348798" cy="604987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 algn="ctr"/>
            <a:r>
              <a:rPr lang="ru-RU" sz="1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Технические условия подключения к сетям инженерной инфраструктуры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89182" y="4833292"/>
            <a:ext cx="4627058" cy="1405206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Электроснабжение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– </a:t>
            </a:r>
            <a:r>
              <a:rPr lang="en-US" sz="1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Отсутствует;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Tx/>
              <a:buBlip>
                <a:blip r:embed="rId3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8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00 </a:t>
            </a:r>
            <a:r>
              <a:rPr lang="ru-RU" sz="1400" dirty="0" err="1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м.куб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/час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;</a:t>
            </a:r>
          </a:p>
          <a:p>
            <a:pPr>
              <a:buBlip>
                <a:blip r:embed="rId3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Водоснабжение –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638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м.куб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/час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Водоотведение –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30 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м.куб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/час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Blip>
                <a:blip r:embed="rId3"/>
              </a:buBlip>
            </a:pP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Теплоснабжение </a:t>
            </a: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Отсутствует.</a:t>
            </a:r>
            <a:endParaRPr lang="ru-RU" sz="1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Tx/>
              <a:buBlip>
                <a:blip r:embed="rId3"/>
              </a:buBlip>
            </a:pPr>
            <a:endParaRPr lang="ru-RU" sz="1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1026" name="Picture 2" descr="C:\Users\Seriy_ls\Downloads\kirovogradskaya17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734" y="1341562"/>
            <a:ext cx="504825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4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101</Words>
  <Application>Microsoft Office PowerPoint</Application>
  <PresentationFormat>Произвольный</PresentationFormat>
  <Paragraphs>13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Кировский район, ул. Кировоградская, 178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Земельный участок по адресу:  г. Пермь, Мотовилихинский район</dc:title>
  <dc:creator>Серый Лев Станиславович</dc:creator>
  <cp:lastModifiedBy>Серый Лев Станиславович</cp:lastModifiedBy>
  <cp:revision>4</cp:revision>
  <dcterms:created xsi:type="dcterms:W3CDTF">2023-09-07T09:49:13Z</dcterms:created>
  <dcterms:modified xsi:type="dcterms:W3CDTF">2023-09-07T10:15:46Z</dcterms:modified>
</cp:coreProperties>
</file>