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46" y="-9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06" y="0"/>
            <a:ext cx="10914230" cy="78329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Пермь, ул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1-я Колхозная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63195" y="860389"/>
            <a:ext cx="4952650" cy="3537704"/>
          </a:xfrm>
        </p:spPr>
        <p:txBody>
          <a:bodyPr>
            <a:noAutofit/>
          </a:bodyPr>
          <a:lstStyle/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59:01:4510608:ЗУ1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40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28000</a:t>
            </a:r>
            <a:r>
              <a:rPr lang="ru-RU" sz="140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Неразграниченная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зона обслуживания промышленности, торговли, складирования и мелкого производства (Ц-6);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разрешенного использования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Площадка для размещения складских площадок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Информация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отсутствует;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244"/>
              </a:spcBef>
              <a:spcAft>
                <a:spcPts val="244"/>
              </a:spcAft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89182" y="4833292"/>
            <a:ext cx="4627058" cy="118976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–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Информация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отсутствует;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Информация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отсутствует;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Информация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отсутствует;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Информация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отсутствует;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Информация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отсутствует.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Seriy_ls\Downloads\1-yaKolhozna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686" y="1084280"/>
            <a:ext cx="5838736" cy="354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88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 Пермь, ул. 1-я Колхозная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4</cp:revision>
  <dcterms:created xsi:type="dcterms:W3CDTF">2023-09-07T09:49:13Z</dcterms:created>
  <dcterms:modified xsi:type="dcterms:W3CDTF">2023-09-07T10:17:48Z</dcterms:modified>
</cp:coreProperties>
</file>