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98" y="-9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694606" y="0"/>
            <a:ext cx="10914230" cy="783290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 fontScale="97500" lnSpcReduction="10000"/>
          </a:bodyPr>
          <a:lstStyle>
            <a:lvl1pPr algn="ctr" defTabSz="557281" rtl="0" eaLnBrk="1" latinLnBrk="0" hangingPunct="1">
              <a:spcBef>
                <a:spcPct val="0"/>
              </a:spcBef>
              <a:buNone/>
              <a:defRPr sz="49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р-н </a:t>
            </a: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Орджоникидзевский, ул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Гомельская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7163195" y="860389"/>
            <a:ext cx="4952650" cy="3537704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 marL="348301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905582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462863" indent="-34830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880824" indent="-208980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438105" indent="-208980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3065046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3622327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4179608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4736889" indent="-278641" algn="l" defTabSz="557281" rtl="0" eaLnBrk="1" latinLnBrk="0" hangingPunct="1">
              <a:spcBef>
                <a:spcPct val="20000"/>
              </a:spcBef>
              <a:spcAft>
                <a:spcPts val="731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7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-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59:01:4211890:ЗУ1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/>
              <a:t>35000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–Неразграниченная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производственно-коммунальных объектов </a:t>
            </a:r>
            <a:r>
              <a:rPr lang="en-US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V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класса вредности;</a:t>
            </a:r>
          </a:p>
          <a:p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Площадка для размещения производственно-коммунальных объектов V класса вредности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 marL="0" indent="0">
              <a:spcBef>
                <a:spcPts val="244"/>
              </a:spcBef>
              <a:spcAft>
                <a:spcPts val="244"/>
              </a:spcAft>
              <a:buFont typeface="Arial"/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89182" y="4833292"/>
            <a:ext cx="4627058" cy="118976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–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Информация отсутствует;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Информация отсутствует.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Seriy_ls\Downloads\Gomelska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218" y="1341562"/>
            <a:ext cx="5640628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79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4</cp:revision>
  <dcterms:created xsi:type="dcterms:W3CDTF">2023-09-07T09:49:13Z</dcterms:created>
  <dcterms:modified xsi:type="dcterms:W3CDTF">2023-09-07T12:05:04Z</dcterms:modified>
</cp:coreProperties>
</file>