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98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4606" y="0"/>
            <a:ext cx="10914230" cy="783290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 fontScale="97500" lnSpcReduction="10000"/>
          </a:bodyPr>
          <a:lstStyle>
            <a:lvl1pPr algn="ctr" defTabSz="557281" rtl="0" eaLnBrk="1" latinLnBrk="0" hangingPunct="1">
              <a:spcBef>
                <a:spcPct val="0"/>
              </a:spcBef>
              <a:buNone/>
              <a:defRPr sz="49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ул. Промышленная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7163195" y="860389"/>
            <a:ext cx="4952650" cy="3537704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 marL="348301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905582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462863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880824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438105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065046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622327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179608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736889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59:01:4716054:ЗУ1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/>
              <a:t>83800</a:t>
            </a:r>
            <a:r>
              <a:rPr lang="en-US" sz="1400" dirty="0" smtClean="0"/>
              <a:t>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–Неразграниченная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I класса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вредности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Площадка для размещения производственно-коммунальных объектов I класса вредности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 marL="0" indent="0">
              <a:spcBef>
                <a:spcPts val="244"/>
              </a:spcBef>
              <a:spcAft>
                <a:spcPts val="244"/>
              </a:spcAft>
              <a:buFont typeface="Arial"/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Promishlenna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266" y="1053530"/>
            <a:ext cx="5734944" cy="2907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79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3</cp:revision>
  <dcterms:created xsi:type="dcterms:W3CDTF">2023-09-07T09:49:13Z</dcterms:created>
  <dcterms:modified xsi:type="dcterms:W3CDTF">2023-09-07T12:06:09Z</dcterms:modified>
</cp:coreProperties>
</file>