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98" y="-96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694606" y="0"/>
            <a:ext cx="10914230" cy="783290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 fontScale="97500" lnSpcReduction="10000"/>
          </a:bodyPr>
          <a:lstStyle>
            <a:lvl1pPr algn="ctr" defTabSz="557281" rtl="0" eaLnBrk="1" latinLnBrk="0" hangingPunct="1">
              <a:spcBef>
                <a:spcPct val="0"/>
              </a:spcBef>
              <a:buNone/>
              <a:defRPr sz="49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Пермь, Орджоникидзевский район, ул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Репина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7163195" y="860389"/>
            <a:ext cx="4952650" cy="3537704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 marL="348301" indent="-34830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905582" indent="-34830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462863" indent="-34830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880824" indent="-208980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438105" indent="-208980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065046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622327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179608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736889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59:01:2910306:ЗУ1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/>
              <a:t>22000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–Неразграниченная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производственно-коммунальных объектов IV класса вредности</a:t>
            </a:r>
            <a:r>
              <a:rPr lang="en-US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разрешенного использования </a:t>
            </a:r>
            <a:r>
              <a:rPr lang="ru-RU" sz="140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Площадка для размещения производственно-коммунальных объектов IV класса вредности</a:t>
            </a:r>
            <a:r>
              <a:rPr lang="ru-RU" sz="140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spcBef>
                <a:spcPts val="244"/>
              </a:spcBef>
              <a:spcAft>
                <a:spcPts val="244"/>
              </a:spcAft>
              <a:buFont typeface="Arial"/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89182" y="4833292"/>
            <a:ext cx="4627058" cy="1189762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–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Информация отсутствует;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Информация отсутствует.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Seriy_ls\Downloads\Repina8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78" y="1341562"/>
            <a:ext cx="5846504" cy="3210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79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Серый Лев Станиславович</cp:lastModifiedBy>
  <cp:revision>3</cp:revision>
  <dcterms:created xsi:type="dcterms:W3CDTF">2023-09-07T09:49:13Z</dcterms:created>
  <dcterms:modified xsi:type="dcterms:W3CDTF">2023-09-07T12:08:08Z</dcterms:modified>
</cp:coreProperties>
</file>