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366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район, ул. Гашкова, 11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00881" y="1421560"/>
            <a:ext cx="4953295" cy="3683177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 с ГКУ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7 400 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неразграниченная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государственная земля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обслуживания и деловой активности местного значения (Ц-2);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офисно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-торговый центр;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расстояние до остановки общественного транспорта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«Автотранспортный колледж»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00м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, автобусы №№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36, 77, 78.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18" y="1006959"/>
            <a:ext cx="5306956" cy="326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2391</TotalTime>
  <Words>71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район, ул. Гашкова,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275</cp:revision>
  <dcterms:created xsi:type="dcterms:W3CDTF">2017-08-10T05:18:08Z</dcterms:created>
  <dcterms:modified xsi:type="dcterms:W3CDTF">2023-12-21T10:14:31Z</dcterms:modified>
</cp:coreProperties>
</file>