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36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Железнодорожная,  18б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64125" y="860185"/>
            <a:ext cx="4953295" cy="3536885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снят с ГКУ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4 131 кв.м.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класса вредности;</a:t>
            </a:r>
          </a:p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строительства склада (разрешенное использование земельного участка – склады)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электропоезда Горнозаводского направления расстояние до о.п. 38км– 800м, расстояние до остановки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общественного транспорта «Трактовая» – 800м, автобусы №№ 34,61,116;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4801" y="4352429"/>
            <a:ext cx="434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Технические условия подключения к сетям инженерной инфраструктуры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0116" y="4832171"/>
            <a:ext cx="4627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Электроснабжение – возможность подключения имеется;</a:t>
            </a:r>
            <a:endParaRPr lang="en-US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Газоснабжение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имеется.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963" t="14916" r="9887" b="12395"/>
          <a:stretch>
            <a:fillRect/>
          </a:stretch>
        </p:blipFill>
        <p:spPr bwMode="auto">
          <a:xfrm>
            <a:off x="1463039" y="938254"/>
            <a:ext cx="5613621" cy="358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2362</TotalTime>
  <Words>139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Железнодорожная,  18б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261</cp:revision>
  <dcterms:created xsi:type="dcterms:W3CDTF">2017-08-10T05:18:08Z</dcterms:created>
  <dcterms:modified xsi:type="dcterms:W3CDTF">2023-12-21T10:40:07Z</dcterms:modified>
</cp:coreProperties>
</file>