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9534" autoAdjust="0"/>
  </p:normalViewPr>
  <p:slideViewPr>
    <p:cSldViewPr snapToGrid="0">
      <p:cViewPr>
        <p:scale>
          <a:sx n="66" d="100"/>
          <a:sy n="66" d="100"/>
        </p:scale>
        <p:origin x="-1758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Орджоникидзевский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Лянгасова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133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238705" y="779526"/>
            <a:ext cx="4953295" cy="3371352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номер квартала</a:t>
            </a:r>
            <a:r>
              <a:rPr lang="ru-RU" sz="140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Снят с ГКУ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20 031 </a:t>
            </a:r>
            <a:r>
              <a:rPr lang="ru-RU" sz="1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кв.м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государственная собственность не разграничена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оптовой торговли, открытых рынков (Ц-5);</a:t>
            </a:r>
          </a:p>
          <a:p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магазины, торговые комплексы;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 доступность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расстояние до остановки общественного транспорта «Академика Веденеева» – 700м, автобусы №№ 23, 24, 44, 48, 58, 77;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48" y="1042435"/>
            <a:ext cx="5661328" cy="28181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15358" y="38416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Техническая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возможность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 подключения к сетям инженерной инфраструктуры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25910" y="4487934"/>
            <a:ext cx="48748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Водоснабжение – возможность подключения имеется, необходимо провести ряд мероприятий;</a:t>
            </a:r>
          </a:p>
          <a:p>
            <a:pPr>
              <a:buBlip>
                <a:blip r:embed="rId3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Водоотведение – возможность подключения имеется, необходимо провести ряд мероприятий</a:t>
            </a:r>
          </a:p>
          <a:p>
            <a:pPr>
              <a:buBlip>
                <a:blip r:embed="rId3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Газоснабжение –  возможность подключения имеется;</a:t>
            </a:r>
          </a:p>
          <a:p>
            <a:pPr>
              <a:buBlip>
                <a:blip r:embed="rId3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Энергоснабжение – возможно по индивидуальному проекту;</a:t>
            </a:r>
            <a:endParaRPr lang="en-US" sz="1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en-US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Теплоснабжение – возможность подключения имеется</a:t>
            </a:r>
            <a:r>
              <a:rPr lang="en-US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7,34</a:t>
            </a:r>
            <a:r>
              <a:rPr lang="ru-RU" sz="1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гкал</a:t>
            </a:r>
            <a:r>
              <a:rPr lang="en-US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/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час.</a:t>
            </a:r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2620</TotalTime>
  <Words>135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Лянгасова,  133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264</cp:revision>
  <dcterms:created xsi:type="dcterms:W3CDTF">2017-08-10T05:18:08Z</dcterms:created>
  <dcterms:modified xsi:type="dcterms:W3CDTF">2023-12-22T04:25:50Z</dcterms:modified>
</cp:coreProperties>
</file>