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89" d="100"/>
          <a:sy n="89" d="100"/>
        </p:scale>
        <p:origin x="-858" y="-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26.12.2023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5" y="0"/>
            <a:ext cx="11058031" cy="105353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Активити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-парк </a:t>
            </a:r>
            <a:r>
              <a:rPr lang="ru-RU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«Северный склон»</a:t>
            </a: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59:01:0000000:86947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70271 кв.м.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–Муниципальная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тренировочные, спортивные базы, конноспортивные базы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Находится в центре города в плотной сетке улиц - примыкает к улично-дорожной сети. В радиусе 500 метров находятся 6 остановочных пунктов с 15 маршрутами автобусов;</a:t>
            </a: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54343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1000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100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/час;</a:t>
            </a:r>
          </a:p>
        </p:txBody>
      </p:sp>
      <p:pic>
        <p:nvPicPr>
          <p:cNvPr id="3" name="Picture 2" descr="C:\Users\Seriy_ls\Downloads\bulvargagari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02" y="1125538"/>
            <a:ext cx="5486464" cy="334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 Активити-парк «Северный склон»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5</cp:revision>
  <dcterms:created xsi:type="dcterms:W3CDTF">2023-09-07T09:49:13Z</dcterms:created>
  <dcterms:modified xsi:type="dcterms:W3CDTF">2023-12-26T06:11:30Z</dcterms:modified>
</cp:coreProperties>
</file>