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69" autoAdjust="0"/>
    <p:restoredTop sz="94660"/>
  </p:normalViewPr>
  <p:slideViewPr>
    <p:cSldViewPr snapToGrid="0">
      <p:cViewPr>
        <p:scale>
          <a:sx n="90" d="100"/>
          <a:sy n="90" d="100"/>
        </p:scale>
        <p:origin x="-4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2CDA26-CF4C-40E1-9EDA-D1E6B9C2A698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505" y="159488"/>
            <a:ext cx="10915650" cy="78310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Земельный участок по адресу: 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г. Пермь, Дзержинский район,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ул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Транспортная,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/у 34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quarter" idx="1"/>
          </p:nvPr>
        </p:nvSpPr>
        <p:spPr>
          <a:xfrm>
            <a:off x="5489944" y="1234486"/>
            <a:ext cx="6702056" cy="26251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5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5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</a:t>
            </a:r>
            <a:r>
              <a:rPr lang="ru-RU" sz="15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59:01:0000000:89838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5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5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5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7</a:t>
            </a:r>
            <a:r>
              <a:rPr lang="ru-RU" sz="15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217 </a:t>
            </a:r>
            <a:r>
              <a:rPr lang="ru-RU" sz="15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5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5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5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5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неразграниченная государственная собственность;</a:t>
            </a:r>
            <a:endParaRPr lang="ru-RU" sz="15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200"/>
              </a:spcAft>
            </a:pPr>
            <a:r>
              <a:rPr lang="ru-RU" sz="15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Территориальная зона * </a:t>
            </a:r>
            <a:r>
              <a:rPr lang="ru-RU" sz="15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зона деловой, обслуживающей и производственной активности при транспортных узлах (Ц-3)</a:t>
            </a:r>
            <a:r>
              <a:rPr lang="ru-RU" sz="15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15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5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5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* </a:t>
            </a:r>
            <a:r>
              <a:rPr lang="ru-RU" sz="15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объекты торговли (торговые центры, торгово-развлекательные центры (комплексы)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265113" indent="-265113"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	Мероприятия по смене территориальной зоны и вида разрешенного использования земельного участка при необходимости осуществляются администрацией г. Перми</a:t>
            </a:r>
          </a:p>
          <a:p>
            <a:pPr>
              <a:spcBef>
                <a:spcPts val="0"/>
              </a:spcBef>
            </a:pP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buNone/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8844" y="4271214"/>
            <a:ext cx="6262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endParaRPr lang="ru-RU" sz="15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9" y="1268519"/>
            <a:ext cx="4913285" cy="255920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rcRect l="15934" t="46389" r="42664" b="18162"/>
          <a:stretch>
            <a:fillRect/>
          </a:stretch>
        </p:blipFill>
        <p:spPr bwMode="auto">
          <a:xfrm>
            <a:off x="457200" y="4040372"/>
            <a:ext cx="5039833" cy="251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209412" y="4132208"/>
            <a:ext cx="5156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Возможность технологического присоединения к сетям инженерной инфраструктуры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8212" y="4938600"/>
            <a:ext cx="641151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Водоснабжение и водоотведение</a:t>
            </a:r>
            <a:r>
              <a:rPr lang="ru-RU" sz="1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– возможность </a:t>
            </a:r>
            <a:r>
              <a:rPr lang="ru-RU" sz="1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подключения имеется;</a:t>
            </a:r>
            <a:endParaRPr lang="ru-RU" sz="15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Электроснабжение</a:t>
            </a:r>
            <a:r>
              <a:rPr lang="ru-RU" sz="1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возможность подключения имеется, предполагаемая максимальная мощность </a:t>
            </a:r>
            <a:r>
              <a:rPr lang="ru-RU" sz="1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энергопринимающих</a:t>
            </a:r>
            <a:r>
              <a:rPr lang="ru-RU" sz="1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устройств 1950 кВт;</a:t>
            </a:r>
            <a:endParaRPr lang="ru-RU" sz="15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</a:t>
            </a: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</a:t>
            </a:r>
            <a:r>
              <a:rPr lang="ru-RU" sz="1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</a:t>
            </a:r>
            <a:r>
              <a:rPr lang="ru-RU" sz="1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имеется (предполагаемая максимальная нагрузка 135 ку</a:t>
            </a:r>
            <a:r>
              <a:rPr lang="ru-RU" sz="1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б. м/час.)</a:t>
            </a:r>
            <a:r>
              <a:rPr lang="ru-RU" sz="1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  <a:endParaRPr lang="ru-RU" sz="15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Теплоснабжение</a:t>
            </a:r>
            <a:r>
              <a:rPr lang="ru-RU" sz="1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– возможность подключения имеется </a:t>
            </a:r>
            <a:r>
              <a:rPr lang="ru-RU" sz="1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  наличии полосы отвода для строительства тепловой сети от </a:t>
            </a:r>
            <a:r>
              <a:rPr lang="ru-RU" sz="15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точки подключения</a:t>
            </a:r>
            <a:endParaRPr lang="ru-RU" sz="15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2543</TotalTime>
  <Words>121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Справедливость</vt:lpstr>
      <vt:lpstr>Земельный участок по адресу:  г. Пермь, Дзержинский район, ул. Транспортная, з/у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uferova-ev</cp:lastModifiedBy>
  <cp:revision>266</cp:revision>
  <dcterms:created xsi:type="dcterms:W3CDTF">2017-08-10T05:18:08Z</dcterms:created>
  <dcterms:modified xsi:type="dcterms:W3CDTF">2024-03-01T09:49:58Z</dcterms:modified>
</cp:coreProperties>
</file>