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9" autoAdjust="0"/>
    <p:restoredTop sz="94660"/>
  </p:normalViewPr>
  <p:slideViewPr>
    <p:cSldViewPr snapToGrid="0">
      <p:cViewPr>
        <p:scale>
          <a:sx n="75" d="100"/>
          <a:sy n="75" d="100"/>
        </p:scale>
        <p:origin x="-189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Целинная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7679" y="1673420"/>
            <a:ext cx="4953295" cy="449248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59:01:3910005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11213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 </a:t>
            </a:r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Вышка – 2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жилые дома, площадка расположена на первой линии дороги, примыкает к ул.Целинная.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не установлен, в соответствии с ПЗЗ;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Рынки, торговые, комплексы – основной вид разрешенного использования территориальной зоны Ц-6;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 – основной вид разрешенного использования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«ул.Целинная». Автобусы №36,58,77,78.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389120" y="3427012"/>
            <a:ext cx="365760" cy="75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/>
          <p:nvPr/>
        </p:nvPicPr>
        <p:blipFill>
          <a:blip r:embed="rId2" cstate="print"/>
          <a:srcRect l="19046" t="26359" r="4223" b="4582"/>
          <a:stretch>
            <a:fillRect/>
          </a:stretch>
        </p:blipFill>
        <p:spPr bwMode="auto">
          <a:xfrm>
            <a:off x="1734614" y="1081376"/>
            <a:ext cx="5111459" cy="342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3904090" y="2202511"/>
            <a:ext cx="532738" cy="31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514477" y="2210463"/>
            <a:ext cx="405516" cy="1009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3498574" y="3252083"/>
            <a:ext cx="572494" cy="318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071070" y="2512612"/>
            <a:ext cx="397563" cy="1081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943847" y="2202511"/>
            <a:ext cx="524786" cy="286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4067088" y="2035533"/>
            <a:ext cx="127223" cy="21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457" y="119270"/>
            <a:ext cx="10018713" cy="102571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2700" b="1" dirty="0" smtClean="0"/>
              <a:t>Отраслевое техническое задание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981" y="1295621"/>
            <a:ext cx="10018713" cy="4007457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/>
              <a:t>Технико – экономические показатели</a:t>
            </a:r>
          </a:p>
          <a:p>
            <a:pPr marL="0" indent="0">
              <a:buNone/>
            </a:pPr>
            <a:r>
              <a:rPr lang="ru-RU" sz="2200" dirty="0" smtClean="0"/>
              <a:t>Предназначен для: обучения игре в футбол и другие летние командные виды спорта, тренировок спортсменов, проведение других оздоровительных занятий и соревнований.</a:t>
            </a:r>
          </a:p>
          <a:p>
            <a:r>
              <a:rPr lang="ru-RU" sz="2200" dirty="0" smtClean="0"/>
              <a:t> </a:t>
            </a:r>
            <a:r>
              <a:rPr lang="ru-RU" sz="2200" b="1" dirty="0" smtClean="0"/>
              <a:t>Основные требования к архитектурно – планировочным решениям</a:t>
            </a:r>
          </a:p>
          <a:p>
            <a:pPr marL="0" indent="0">
              <a:buNone/>
            </a:pPr>
            <a:r>
              <a:rPr lang="ru-RU" sz="2200" dirty="0" smtClean="0"/>
              <a:t>Спортивный комплекс включает в себя следующие объекты:</a:t>
            </a:r>
          </a:p>
          <a:p>
            <a:pPr>
              <a:buFontTx/>
              <a:buChar char="-"/>
            </a:pPr>
            <a:r>
              <a:rPr lang="ru-RU" sz="2200" dirty="0" smtClean="0"/>
              <a:t>Футбольное поле 90х50 м.;</a:t>
            </a:r>
          </a:p>
          <a:p>
            <a:pPr>
              <a:buFontTx/>
              <a:buChar char="-"/>
            </a:pPr>
            <a:r>
              <a:rPr lang="ru-RU" sz="2200" dirty="0" smtClean="0"/>
              <a:t>Административно – бытовой двухэтажный комплекс общей площадью 500 кв.</a:t>
            </a:r>
          </a:p>
          <a:p>
            <a:r>
              <a:rPr lang="ru-RU" sz="2200" dirty="0"/>
              <a:t> </a:t>
            </a:r>
            <a:r>
              <a:rPr lang="ru-RU" sz="2200" b="1" dirty="0">
                <a:cs typeface="Tahoma" pitchFamily="34" charset="0"/>
              </a:rPr>
              <a:t>Объём инвестиций на стадии создания объекта – от 80 млн. руб</a:t>
            </a:r>
            <a:r>
              <a:rPr lang="ru-RU" sz="2200" b="1" dirty="0" smtClean="0">
                <a:cs typeface="Tahoma" pitchFamily="34" charset="0"/>
              </a:rPr>
              <a:t>.</a:t>
            </a:r>
            <a:endParaRPr lang="ru-RU" sz="2200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315695" y="5128591"/>
            <a:ext cx="6321286" cy="136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Более подробную информацию по техническому заданию можно получить в департаменте экономики и промышленной политики администрации города Перми 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err="1"/>
              <a:t>depp</a:t>
            </a:r>
            <a:r>
              <a:rPr lang="ru-RU" b="1" dirty="0"/>
              <a:t>@</a:t>
            </a:r>
            <a:r>
              <a:rPr lang="en-US" b="1" dirty="0" err="1"/>
              <a:t>gorodperm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en-US" b="1" dirty="0"/>
              <a:t>)</a:t>
            </a:r>
            <a:endParaRPr lang="ru-RU" b="1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248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2688</TotalTime>
  <Words>230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Целинная</vt:lpstr>
      <vt:lpstr>Земельный участок предлагается для реализации проекта  по строительству спортивного комплекса Отраслевое техническое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314</cp:revision>
  <dcterms:created xsi:type="dcterms:W3CDTF">2017-08-10T05:18:08Z</dcterms:created>
  <dcterms:modified xsi:type="dcterms:W3CDTF">2020-04-24T11:13:15Z</dcterms:modified>
</cp:coreProperties>
</file>