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  <p:sldId id="280" r:id="rId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20" d="100"/>
          <a:sy n="120" d="100"/>
        </p:scale>
        <p:origin x="-174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Комплекс отдельно стоящих зданий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Кировский район, ул. Кировоградская, 178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092563" y="1113183"/>
            <a:ext cx="4953662" cy="4818491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endParaRPr lang="ru-RU" sz="1200" b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</a:t>
            </a: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земельного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59:01:1713267:5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– 23 613,9 кв.м.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муниципальная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ул. Кировоградская, 171 располагается</a:t>
            </a:r>
            <a:b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особо охраняемой природной территории местного значения: историко-природный комплекс «Сосновый бор»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состав имущества входит:</a:t>
            </a:r>
          </a:p>
          <a:p>
            <a:r>
              <a:rPr lang="ru-RU" sz="1200" dirty="0" smtClean="0"/>
              <a:t> 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административный корпус площадью 130 кв.м., спальный корпус площадью  377, 8 кв.в., медицинский корпус  площадью 79,2 кв.м., спальный корпус площадью 169,7 кв.м.; спальный корпус площадью 99,9 кв.м.; спальный корпус площадью 247,6 кв.м. (ОКН регионального значения «Дача на набережной»; прачечная площадью 61,4 кв.м.; спальный корпус для сотрудников площадью 41,6 кв.м.; спальный корпус площадью 170,5 кв.м., столовая площадью 228,2 кв.м., клуб площадью 257,6 кв.м., сторожка площадью  22,4 кв.м.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рекреационно-ландшафтных территорий (Р-2);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под территорию детского лагеря;  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Транспортная доступность. Автобусы №№60,80.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12897" y="4285752"/>
            <a:ext cx="48582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dirty="0"/>
          </a:p>
        </p:txBody>
      </p:sp>
      <p:pic>
        <p:nvPicPr>
          <p:cNvPr id="9" name="Рисунок 8"/>
          <p:cNvPicPr/>
          <p:nvPr/>
        </p:nvPicPr>
        <p:blipFill>
          <a:blip r:embed="rId2" cstate="print"/>
          <a:srcRect l="28716" t="28481" r="12373" b="7697"/>
          <a:stretch>
            <a:fillRect/>
          </a:stretch>
        </p:blipFill>
        <p:spPr bwMode="auto">
          <a:xfrm>
            <a:off x="1397717" y="1521245"/>
            <a:ext cx="5452719" cy="368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трелка вверх 11"/>
          <p:cNvSpPr/>
          <p:nvPr/>
        </p:nvSpPr>
        <p:spPr>
          <a:xfrm>
            <a:off x="5247861" y="4071068"/>
            <a:ext cx="45719" cy="214685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248479"/>
            <a:ext cx="10018713" cy="1548517"/>
          </a:xfrm>
        </p:spPr>
        <p:txBody>
          <a:bodyPr/>
          <a:lstStyle/>
          <a:p>
            <a:r>
              <a:rPr lang="ru-RU" sz="2000" b="1" dirty="0">
                <a:ln>
                  <a:noFill/>
                </a:ln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Комплекс отдельно стоящих зданий</a:t>
            </a:r>
            <a:br>
              <a:rPr lang="ru-RU" sz="2000" b="1" dirty="0">
                <a:ln>
                  <a:noFill/>
                </a:ln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>
                <a:ln>
                  <a:noFill/>
                </a:ln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 адресу: </a:t>
            </a:r>
            <a:br>
              <a:rPr lang="ru-RU" sz="2000" b="1" dirty="0">
                <a:ln>
                  <a:noFill/>
                </a:ln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>
                <a:ln>
                  <a:noFill/>
                </a:ln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Кировский район, ул. Кировоградская, 178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765190"/>
            <a:ext cx="10018713" cy="2957885"/>
          </a:xfrm>
        </p:spPr>
        <p:txBody>
          <a:bodyPr/>
          <a:lstStyle/>
          <a:p>
            <a:pPr marL="0" lvl="0" indent="0" algn="ctr" defTabSz="914400">
              <a:spcAft>
                <a:spcPts val="0"/>
              </a:spcAft>
              <a:buClrTx/>
              <a:buSzTx/>
              <a:buNone/>
            </a:pPr>
            <a:r>
              <a:rPr lang="ru-RU" sz="1400" dirty="0">
                <a:solidFill>
                  <a:prstClr val="black"/>
                </a:solidFill>
                <a:latin typeface="Calibri"/>
              </a:rPr>
              <a:t>Виды работ в рамках концессионного соглашения:</a:t>
            </a:r>
          </a:p>
          <a:p>
            <a:pPr marL="0" lvl="0" indent="0" algn="just" defTabSz="914400">
              <a:spcAft>
                <a:spcPts val="0"/>
              </a:spcAft>
              <a:buClrTx/>
              <a:buSzTx/>
              <a:buNone/>
            </a:pPr>
            <a:r>
              <a:rPr lang="ru-RU" sz="1400" b="1" dirty="0">
                <a:solidFill>
                  <a:prstClr val="black"/>
                </a:solidFill>
                <a:latin typeface="Calibri"/>
              </a:rPr>
              <a:t>Реконструкция.</a:t>
            </a:r>
          </a:p>
          <a:p>
            <a:pPr marL="0" lvl="0" indent="0" algn="just" defTabSz="914400">
              <a:spcAft>
                <a:spcPts val="0"/>
              </a:spcAft>
              <a:buClrTx/>
              <a:buSzTx/>
              <a:buNone/>
            </a:pPr>
            <a:endParaRPr lang="ru-RU" sz="1400" dirty="0">
              <a:solidFill>
                <a:prstClr val="black"/>
              </a:solidFill>
              <a:latin typeface="Calibri"/>
            </a:endParaRPr>
          </a:p>
          <a:p>
            <a:pPr marL="0" lvl="0" indent="0" algn="just" defTabSz="914400">
              <a:spcAft>
                <a:spcPts val="0"/>
              </a:spcAft>
              <a:buClrTx/>
              <a:buSzTx/>
              <a:buNone/>
            </a:pPr>
            <a:r>
              <a:rPr lang="ru-RU" sz="1400" dirty="0">
                <a:solidFill>
                  <a:prstClr val="black"/>
                </a:solidFill>
                <a:latin typeface="Calibri"/>
              </a:rPr>
              <a:t>Документация находится в разработке.</a:t>
            </a:r>
          </a:p>
          <a:p>
            <a:pPr marL="0" lvl="0" indent="0" algn="ctr" defTabSz="914400">
              <a:spcAft>
                <a:spcPts val="0"/>
              </a:spcAft>
              <a:buClrTx/>
              <a:buSzTx/>
              <a:buNone/>
            </a:pPr>
            <a:endParaRPr lang="ru-RU" sz="1400" dirty="0">
              <a:solidFill>
                <a:prstClr val="black"/>
              </a:solidFill>
              <a:latin typeface="Calibri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51372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2695</TotalTime>
  <Words>50</Words>
  <Application>Microsoft Office PowerPoint</Application>
  <PresentationFormat>Произвольный</PresentationFormat>
  <Paragraphs>17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Параллакс</vt:lpstr>
      <vt:lpstr>Комплекс отдельно стоящих зданий по адресу:  г. Пермь, Кировский район, ул. Кировоградская, 178</vt:lpstr>
      <vt:lpstr>Комплекс отдельно стоящих зданий  по адресу:  г. Пермь, Кировский район, ул. Кировоградская, 178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Желвакова Анна Геннадьевна</cp:lastModifiedBy>
  <cp:revision>324</cp:revision>
  <dcterms:created xsi:type="dcterms:W3CDTF">2017-08-10T05:18:08Z</dcterms:created>
  <dcterms:modified xsi:type="dcterms:W3CDTF">2020-03-10T11:15:40Z</dcterms:modified>
</cp:coreProperties>
</file>