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-58" y="1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Индустриальный район,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ш.Космонавтов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195 /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ул.Дениса</a:t>
            </a:r>
            <a:r>
              <a:rPr lang="ru-RU" sz="20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Давыдова,8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84979" y="1025719"/>
            <a:ext cx="4953295" cy="5367130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Кадастровый номер земельного участка 59:01:4410877:15, 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Площадь земельных участков – 5800 кв.м.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муниципальная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в микрорайоне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Балатово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Индустриального района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Окружение площадки – жилые дома, школа;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спортивных и спортивно-зрелищных сооружений (ЦС-3);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Виды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спорт (5.1), обеспечение спортивно-зрелищных мероприятий (5.1.1);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в жилом районе;  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направлении «Центр» можно доехать автобусами №№ 3,10,55,104, 108, 120, трамваями №№11,12.</a:t>
            </a:r>
          </a:p>
          <a:p>
            <a:pPr marL="0" indent="0"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3411110" y="4118776"/>
            <a:ext cx="262393" cy="524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/>
          <p:cNvPicPr/>
          <p:nvPr/>
        </p:nvPicPr>
        <p:blipFill rotWithShape="1">
          <a:blip r:embed="rId2" cstate="print"/>
          <a:srcRect l="30439" t="29336" r="6959" b="23372"/>
          <a:stretch/>
        </p:blipFill>
        <p:spPr bwMode="auto">
          <a:xfrm>
            <a:off x="1770559" y="1867054"/>
            <a:ext cx="4977027" cy="30174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2427</TotalTime>
  <Words>91</Words>
  <Application>Microsoft Office PowerPoint</Application>
  <PresentationFormat>Произвольный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Индустриальный район, ш.Космонавтов, 195 / ул.Дениса Давыдова,8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ivanova-tn</cp:lastModifiedBy>
  <cp:revision>277</cp:revision>
  <cp:lastPrinted>2022-12-15T08:49:20Z</cp:lastPrinted>
  <dcterms:created xsi:type="dcterms:W3CDTF">2017-08-10T05:18:08Z</dcterms:created>
  <dcterms:modified xsi:type="dcterms:W3CDTF">2022-12-15T10:01:53Z</dcterms:modified>
</cp:coreProperties>
</file>