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ул. Репина, 74а,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Луговского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272209"/>
            <a:ext cx="4953295" cy="4071068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Кадастровые номера земельных участков 59:01:2910162:13, 59:01:2910162:14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Суммарная площадь земельных участков – 3 373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кв.м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Гайва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Орджоникидзевского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жилые дома, социальные объекты, коммерческие организации;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(Ж- 2);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для размещения объектов торговли;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доступность: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рядом с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земельными участками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находятся остановки общественного транспорта:</a:t>
            </a:r>
          </a:p>
          <a:p>
            <a:pPr marL="0" indent="0">
              <a:buNone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«9-й микрорайон» - 200 м., автобусы №№ 22, 44, 53, 73</a:t>
            </a:r>
            <a:r>
              <a:rPr lang="ru-RU" sz="1200">
                <a:latin typeface="Tahoma" pitchFamily="34" charset="0"/>
                <a:cs typeface="Tahoma" pitchFamily="34" charset="0"/>
              </a:rPr>
              <a:t>, </a:t>
            </a:r>
            <a:r>
              <a:rPr lang="ru-RU" sz="1200" smtClean="0">
                <a:latin typeface="Tahoma" pitchFamily="34" charset="0"/>
                <a:cs typeface="Tahoma" pitchFamily="34" charset="0"/>
              </a:rPr>
              <a:t>маршрутка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3т;</a:t>
            </a:r>
          </a:p>
          <a:p>
            <a:pPr marL="0" indent="0">
              <a:buNone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«10-й микрорайон» - 250 м., автобусы №№ 22, 44, 53, 73, маршрутка 3т.</a:t>
            </a: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47" y="1208599"/>
            <a:ext cx="5535108" cy="305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2366</TotalTime>
  <Words>119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Репина, 74а, ул. Луговского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266</cp:revision>
  <dcterms:created xsi:type="dcterms:W3CDTF">2017-08-10T05:18:08Z</dcterms:created>
  <dcterms:modified xsi:type="dcterms:W3CDTF">2022-02-17T10:50:04Z</dcterms:modified>
</cp:coreProperties>
</file>