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 район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ш.Космонавтов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195 и ул.Дениса Давыдова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Кадастровый номер земельного участка 59:01:4410877:15,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земельных участков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5800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Балатово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жилые дома, школа;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жилой застройки (Ж-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общего пользования;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направлении «Центр» можно доехать автобусами 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3,10,55,104, 108, 120, трамваями №№11,12.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Мероприятия, необходимые для реализации проекта: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-Внесение изменений в Правила землепользования и застройки города Перми;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-Внесение изменений в проект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планировкитерритории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19149" t="23229" r="4873" b="5272"/>
          <a:stretch>
            <a:fillRect/>
          </a:stretch>
        </p:blipFill>
        <p:spPr bwMode="auto">
          <a:xfrm>
            <a:off x="1304014" y="1789043"/>
            <a:ext cx="5804452" cy="33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411110" y="4118776"/>
            <a:ext cx="262393" cy="52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47499" y="4110824"/>
            <a:ext cx="318052" cy="532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347499" y="3514477"/>
            <a:ext cx="1081378" cy="612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444779" y="3522428"/>
            <a:ext cx="310101" cy="532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673503" y="4055165"/>
            <a:ext cx="1073426" cy="580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2399</TotalTime>
  <Words>109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ш.Космонавтов, 195 и ул.Дениса Давыдова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271</cp:revision>
  <dcterms:created xsi:type="dcterms:W3CDTF">2017-08-10T05:18:08Z</dcterms:created>
  <dcterms:modified xsi:type="dcterms:W3CDTF">2021-04-05T12:15:42Z</dcterms:modified>
</cp:coreProperties>
</file>